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7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1" r:id="rId4"/>
    <p:sldId id="263" r:id="rId5"/>
    <p:sldId id="258" r:id="rId6"/>
    <p:sldId id="259" r:id="rId7"/>
    <p:sldId id="260" r:id="rId8"/>
    <p:sldId id="262" r:id="rId9"/>
  </p:sldIdLst>
  <p:sldSz cx="12192000" cy="6858000"/>
  <p:notesSz cx="6858000" cy="994727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8FB759-F9CB-47AA-A94F-0F3B99E1DE9F}" type="datetimeFigureOut">
              <a:rPr lang="zh-TW" altLang="en-US" smtClean="0"/>
              <a:t>2024/12/25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8881D0-7893-49D8-B579-FCDCEF21E0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717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DC01D4-3FA7-482F-B979-68AE1BA6E4BC}" type="datetimeFigureOut">
              <a:rPr lang="zh-TW" altLang="en-US" smtClean="0"/>
              <a:t>2024/12/25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00CC2B-8785-417B-9A2E-9480F531ADD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4212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00CC2B-8785-417B-9A2E-9480F531ADD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923540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00CC2B-8785-417B-9A2E-9480F531ADD2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84468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00CC2B-8785-417B-9A2E-9480F531ADD2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25130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00CC2B-8785-417B-9A2E-9480F531ADD2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78368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00CC2B-8785-417B-9A2E-9480F531ADD2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0493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1D4F5F7-9962-432C-B306-B152C2C17055}" type="datetime1">
              <a:rPr lang="zh-TW" altLang="en-US" smtClean="0"/>
              <a:t>2024/12/25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4AEF4-2430-4517-A5DD-C485CAC7C3AA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8280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7A06-C1A4-44E4-9A7E-98C98673E41E}" type="datetime1">
              <a:rPr lang="zh-TW" altLang="en-US" smtClean="0"/>
              <a:t>2024/12/25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4AEF4-2430-4517-A5DD-C485CAC7C3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5805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50235-50DB-45FD-9CF3-C35CCB61362E}" type="datetime1">
              <a:rPr lang="zh-TW" altLang="en-US" smtClean="0"/>
              <a:t>2024/12/25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4AEF4-2430-4517-A5DD-C485CAC7C3AA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916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52689-D0CE-4084-8DC1-09655CF45303}" type="datetime1">
              <a:rPr lang="zh-TW" altLang="en-US" smtClean="0"/>
              <a:t>2024/12/25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4AEF4-2430-4517-A5DD-C485CAC7C3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5406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632AE-73CA-4CB2-8CEA-1EB22A1FCF67}" type="datetime1">
              <a:rPr lang="zh-TW" altLang="en-US" smtClean="0"/>
              <a:t>2024/12/25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4AEF4-2430-4517-A5DD-C485CAC7C3AA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4450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5863-D345-4277-A821-8B4237FB0B39}" type="datetime1">
              <a:rPr lang="zh-TW" altLang="en-US" smtClean="0"/>
              <a:t>2024/12/25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4AEF4-2430-4517-A5DD-C485CAC7C3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5132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A7041-757A-4F1D-8C7B-6009E09ADD7B}" type="datetime1">
              <a:rPr lang="zh-TW" altLang="en-US" smtClean="0"/>
              <a:t>2024/12/25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4AEF4-2430-4517-A5DD-C485CAC7C3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3714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9B2C-A24B-4287-B291-AC24D69CDA1D}" type="datetime1">
              <a:rPr lang="zh-TW" altLang="en-US" smtClean="0"/>
              <a:t>2024/12/25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4AEF4-2430-4517-A5DD-C485CAC7C3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0883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A0263-F67A-4CBB-8A70-AFDF9A7D9337}" type="datetime1">
              <a:rPr lang="zh-TW" altLang="en-US" smtClean="0"/>
              <a:t>2024/12/25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4AEF4-2430-4517-A5DD-C485CAC7C3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8976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816BF-B382-481B-BDB7-421D918BA281}" type="datetime1">
              <a:rPr lang="zh-TW" altLang="en-US" smtClean="0"/>
              <a:t>2024/12/25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4AEF4-2430-4517-A5DD-C485CAC7C3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5769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9E3C3-78EC-48C0-810F-F79402972F59}" type="datetime1">
              <a:rPr lang="zh-TW" altLang="en-US" smtClean="0"/>
              <a:t>2024/12/25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4AEF4-2430-4517-A5DD-C485CAC7C3AA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8705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3B7506F-4A60-4F22-9820-1FC237455A16}" type="datetime1">
              <a:rPr lang="zh-TW" altLang="en-US" smtClean="0"/>
              <a:t>2024/12/25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884AEF4-2430-4517-A5DD-C485CAC7C3AA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0380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系統改版說明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8698230" y="5783097"/>
            <a:ext cx="1897380" cy="662457"/>
          </a:xfrm>
        </p:spPr>
        <p:txBody>
          <a:bodyPr>
            <a:normAutofit/>
          </a:bodyPr>
          <a:lstStyle/>
          <a:p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2024.12.26</a:t>
            </a:r>
            <a:endParaRPr lang="zh-TW" altLang="en-US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6" name="Picture 2" descr="標準字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2570" y="4843298"/>
            <a:ext cx="1813560" cy="939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812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862446" y="976745"/>
            <a:ext cx="15696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5400" b="1" dirty="0" smtClean="0"/>
              <a:t>大綱</a:t>
            </a:r>
            <a:endParaRPr lang="zh-TW" altLang="en-US" sz="5400" b="1" dirty="0"/>
          </a:p>
        </p:txBody>
      </p:sp>
      <p:sp>
        <p:nvSpPr>
          <p:cNvPr id="3" name="文字方塊 2"/>
          <p:cNvSpPr txBox="1"/>
          <p:nvPr/>
        </p:nvSpPr>
        <p:spPr>
          <a:xfrm>
            <a:off x="862446" y="2015836"/>
            <a:ext cx="480131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dirty="0" smtClean="0"/>
              <a:t>一、改版作業內容說明</a:t>
            </a:r>
            <a:endParaRPr lang="en-US" altLang="zh-TW" sz="3600" dirty="0" smtClean="0"/>
          </a:p>
          <a:p>
            <a:r>
              <a:rPr lang="zh-TW" altLang="en-US" sz="3600" dirty="0" smtClean="0"/>
              <a:t>二、改版畫面</a:t>
            </a:r>
            <a:endParaRPr lang="en-US" altLang="zh-TW" sz="3600" dirty="0" smtClean="0"/>
          </a:p>
          <a:p>
            <a:r>
              <a:rPr lang="zh-TW" altLang="en-US" sz="3600" dirty="0" smtClean="0"/>
              <a:t>三、討論</a:t>
            </a:r>
            <a:endParaRPr lang="zh-TW" altLang="en-US" sz="3600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4AEF4-2430-4517-A5DD-C485CAC7C3AA}" type="slidenum">
              <a:rPr lang="zh-TW" altLang="en-US" smtClean="0"/>
              <a:t>2</a:t>
            </a:fld>
            <a:endParaRPr lang="zh-TW" altLang="en-US"/>
          </a:p>
        </p:txBody>
      </p:sp>
      <p:pic>
        <p:nvPicPr>
          <p:cNvPr id="7" name="Picture 2" descr="C:\Program Files (x86)\Microsoft Office\MEDIA\CAGCAT10\j0301076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02414" y="1900075"/>
            <a:ext cx="4464496" cy="44644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31190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20064" y="760906"/>
            <a:ext cx="79095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5400" b="1" dirty="0" smtClean="0"/>
              <a:t>一、改版</a:t>
            </a:r>
            <a:r>
              <a:rPr lang="zh-TW" altLang="en-US" sz="5400" b="1" dirty="0"/>
              <a:t>作業內容</a:t>
            </a:r>
            <a:r>
              <a:rPr lang="zh-TW" altLang="en-US" sz="5400" b="1" dirty="0" smtClean="0"/>
              <a:t>說明</a:t>
            </a:r>
            <a:r>
              <a:rPr lang="en-US" altLang="zh-TW" sz="5400" b="1" dirty="0" smtClean="0"/>
              <a:t>(1)</a:t>
            </a:r>
            <a:endParaRPr lang="zh-TW" altLang="en-US" sz="5400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4AEF4-2430-4517-A5DD-C485CAC7C3AA}" type="slidenum">
              <a:rPr lang="zh-TW" altLang="en-US" smtClean="0"/>
              <a:t>3</a:t>
            </a:fld>
            <a:endParaRPr lang="zh-TW" altLang="en-US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063" y="1684235"/>
            <a:ext cx="10017269" cy="4540201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65660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820064" y="1911928"/>
            <a:ext cx="11014365" cy="397031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1. 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字體調整。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以微軟正黑體為主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2. 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按鈕圖示更新。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套用 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EEP 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的圖示，包含 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"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功</a:t>
            </a:r>
            <a:endParaRPr lang="en-US" altLang="zh-TW" sz="3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能鍵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"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"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日期開窗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"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"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問號開窗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"...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等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3. 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底圖、底色調整。</a:t>
            </a:r>
          </a:p>
          <a:p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4. 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查詢時自動產生背景遮罩，避免點選到其他功能。</a:t>
            </a:r>
          </a:p>
          <a:p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5. 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支援 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edge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chrome 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瀏覽器。</a:t>
            </a:r>
            <a:endParaRPr lang="en-US" altLang="zh-TW" sz="3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各支程式特殊功能修改。</a:t>
            </a:r>
            <a:endParaRPr lang="zh-TW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820064" y="760906"/>
            <a:ext cx="79095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5400" b="1" dirty="0" smtClean="0"/>
              <a:t>一、改版</a:t>
            </a:r>
            <a:r>
              <a:rPr lang="zh-TW" altLang="en-US" sz="5400" b="1" dirty="0"/>
              <a:t>作業內容</a:t>
            </a:r>
            <a:r>
              <a:rPr lang="zh-TW" altLang="en-US" sz="5400" b="1" dirty="0" smtClean="0"/>
              <a:t>說明</a:t>
            </a:r>
            <a:r>
              <a:rPr lang="en-US" altLang="zh-TW" sz="5400" b="1" dirty="0" smtClean="0"/>
              <a:t>(2)</a:t>
            </a:r>
            <a:endParaRPr lang="zh-TW" altLang="en-US" sz="5400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4AEF4-2430-4517-A5DD-C485CAC7C3AA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739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445" y="1692128"/>
            <a:ext cx="7494907" cy="4937271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0384" y="2897475"/>
            <a:ext cx="7979769" cy="317081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7" name="圓角矩形 6"/>
          <p:cNvSpPr/>
          <p:nvPr/>
        </p:nvSpPr>
        <p:spPr>
          <a:xfrm>
            <a:off x="6390409" y="1974273"/>
            <a:ext cx="2130136" cy="804501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圓角矩形 7"/>
          <p:cNvSpPr/>
          <p:nvPr/>
        </p:nvSpPr>
        <p:spPr>
          <a:xfrm>
            <a:off x="10015456" y="3054927"/>
            <a:ext cx="2094697" cy="42602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820064" y="760906"/>
            <a:ext cx="51395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5400" b="1" dirty="0" smtClean="0"/>
              <a:t>二、改版畫面</a:t>
            </a:r>
            <a:r>
              <a:rPr lang="en-US" altLang="zh-TW" sz="5400" b="1" dirty="0" smtClean="0"/>
              <a:t>(1)</a:t>
            </a:r>
            <a:endParaRPr lang="zh-TW" altLang="en-US" sz="5400" b="1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4AEF4-2430-4517-A5DD-C485CAC7C3AA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3355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74" y="1969077"/>
            <a:ext cx="7688090" cy="386541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7024" y="3507227"/>
            <a:ext cx="9510461" cy="322608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4" name="圓角矩形 3"/>
          <p:cNvSpPr/>
          <p:nvPr/>
        </p:nvSpPr>
        <p:spPr>
          <a:xfrm>
            <a:off x="76574" y="2187434"/>
            <a:ext cx="7599651" cy="55071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圓角矩形 4"/>
          <p:cNvSpPr/>
          <p:nvPr/>
        </p:nvSpPr>
        <p:spPr>
          <a:xfrm>
            <a:off x="2476067" y="3740727"/>
            <a:ext cx="6304251" cy="32211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820064" y="760906"/>
            <a:ext cx="51395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5400" b="1" dirty="0" smtClean="0"/>
              <a:t>二、改版畫面</a:t>
            </a:r>
            <a:r>
              <a:rPr lang="en-US" altLang="zh-TW" sz="5400" b="1" dirty="0" smtClean="0"/>
              <a:t>(2)</a:t>
            </a:r>
            <a:endParaRPr lang="zh-TW" altLang="en-US" sz="5400" b="1" dirty="0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4AEF4-2430-4517-A5DD-C485CAC7C3AA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0830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7921" y="1799695"/>
            <a:ext cx="7947941" cy="489205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矩形 4"/>
          <p:cNvSpPr/>
          <p:nvPr/>
        </p:nvSpPr>
        <p:spPr>
          <a:xfrm>
            <a:off x="820064" y="760906"/>
            <a:ext cx="51395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5400" b="1" dirty="0" smtClean="0"/>
              <a:t>二、改版畫面</a:t>
            </a:r>
            <a:r>
              <a:rPr lang="en-US" altLang="zh-TW" sz="5400" b="1" dirty="0" smtClean="0"/>
              <a:t>(3)</a:t>
            </a:r>
            <a:endParaRPr lang="zh-TW" altLang="en-US" sz="5400" b="1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4AEF4-2430-4517-A5DD-C485CAC7C3AA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086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820064" y="760906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5400" b="1" dirty="0"/>
              <a:t>三</a:t>
            </a:r>
            <a:r>
              <a:rPr lang="zh-TW" altLang="en-US" sz="5400" b="1" dirty="0" smtClean="0"/>
              <a:t>、討論</a:t>
            </a:r>
            <a:endParaRPr lang="zh-TW" altLang="en-US" sz="5400" b="1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4AEF4-2430-4517-A5DD-C485CAC7C3AA}" type="slidenum">
              <a:rPr lang="zh-TW" altLang="en-US" smtClean="0"/>
              <a:t>8</a:t>
            </a:fld>
            <a:endParaRPr lang="zh-TW" altLang="en-US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7590" y="2034550"/>
            <a:ext cx="4095812" cy="4035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32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積分">
  <a:themeElements>
    <a:clrScheme name="積分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積分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積分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101</TotalTime>
  <Words>155</Words>
  <Application>Microsoft Office PowerPoint</Application>
  <PresentationFormat>寬螢幕</PresentationFormat>
  <Paragraphs>31</Paragraphs>
  <Slides>8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5" baseType="lpstr">
      <vt:lpstr>微軟正黑體</vt:lpstr>
      <vt:lpstr>新細明體</vt:lpstr>
      <vt:lpstr>Calibri</vt:lpstr>
      <vt:lpstr>Tw Cen MT</vt:lpstr>
      <vt:lpstr>Tw Cen MT Condensed</vt:lpstr>
      <vt:lpstr>Wingdings 3</vt:lpstr>
      <vt:lpstr>積分</vt:lpstr>
      <vt:lpstr>系統改版說明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connie</dc:creator>
  <cp:lastModifiedBy>connie</cp:lastModifiedBy>
  <cp:revision>67</cp:revision>
  <cp:lastPrinted>2024-12-25T03:10:35Z</cp:lastPrinted>
  <dcterms:created xsi:type="dcterms:W3CDTF">2024-12-16T07:38:55Z</dcterms:created>
  <dcterms:modified xsi:type="dcterms:W3CDTF">2024-12-25T03:11:43Z</dcterms:modified>
</cp:coreProperties>
</file>